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1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4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3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94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0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6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4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8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1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C:\Shop++\Helpi\Helpi-Button\Buttons_zum_Download\ShoppenHilft_Verein_H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107504"/>
            <a:ext cx="10513168" cy="97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7067" r="8153" b="4530"/>
          <a:stretch/>
        </p:blipFill>
        <p:spPr bwMode="auto">
          <a:xfrm rot="20959670">
            <a:off x="-260577" y="-229348"/>
            <a:ext cx="9214308" cy="5439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 rot="21020593">
            <a:off x="908028" y="5444503"/>
            <a:ext cx="864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www.shoppen</a:t>
            </a:r>
            <a:r>
              <a:rPr lang="de-DE" sz="4800" b="1" dirty="0" smtClean="0">
                <a:solidFill>
                  <a:srgbClr val="92D050"/>
                </a:solidFill>
                <a:latin typeface="Comic Sans MS" pitchFamily="66" charset="0"/>
              </a:rPr>
              <a:t>hilft</a:t>
            </a:r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.de/sport</a:t>
            </a:r>
            <a:endParaRPr lang="de-DE" sz="4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">
              <a:srgbClr val="9CB86E"/>
            </a:gs>
            <a:gs pos="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Shop++\Helpi\Helpi-Comic-Sport_ShoppenHilft_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48">
            <a:off x="-500559" y="-363448"/>
            <a:ext cx="9633906" cy="68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701" r="10077" b="18769"/>
          <a:stretch/>
        </p:blipFill>
        <p:spPr bwMode="auto">
          <a:xfrm rot="21032809">
            <a:off x="-226925" y="-20192"/>
            <a:ext cx="9248937" cy="4750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 rot="21037438">
            <a:off x="919543" y="5181464"/>
            <a:ext cx="8196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006600"/>
                </a:solidFill>
                <a:latin typeface="Comic Sans MS" pitchFamily="66" charset="0"/>
              </a:rPr>
              <a:t>www.</a:t>
            </a:r>
            <a:r>
              <a:rPr lang="de-DE" sz="6000" b="1" dirty="0" smtClean="0">
                <a:solidFill>
                  <a:srgbClr val="FF0000"/>
                </a:solidFill>
                <a:latin typeface="Comic Sans MS" pitchFamily="66" charset="0"/>
              </a:rPr>
              <a:t>Gut</a:t>
            </a:r>
            <a:r>
              <a:rPr lang="de-DE" sz="6000" b="1" dirty="0" smtClean="0">
                <a:solidFill>
                  <a:srgbClr val="006600"/>
                </a:solidFill>
                <a:latin typeface="Comic Sans MS" pitchFamily="66" charset="0"/>
              </a:rPr>
              <a:t>Schein.gs/de</a:t>
            </a:r>
            <a:endParaRPr lang="de-DE" sz="6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Shop++\Helpi\Helpi_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032448" cy="44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Shop++\Helpi\Sprechbl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870">
            <a:off x="251519" y="188640"/>
            <a:ext cx="4903787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C:\Shop++\Helpi\Helpi-Button\Buttons_zum_Download\ShoppenHilft_Verein_H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91480"/>
            <a:ext cx="8712968" cy="80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tertitel 3"/>
          <p:cNvSpPr txBox="1">
            <a:spLocks/>
          </p:cNvSpPr>
          <p:nvPr/>
        </p:nvSpPr>
        <p:spPr>
          <a:xfrm>
            <a:off x="-3186510" y="5586572"/>
            <a:ext cx="15589028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www.shoppen</a:t>
            </a:r>
            <a:r>
              <a:rPr lang="de-DE" sz="4800" b="1" dirty="0" smtClean="0">
                <a:solidFill>
                  <a:srgbClr val="92D050"/>
                </a:solidFill>
                <a:latin typeface="Comic Sans MS" pitchFamily="66" charset="0"/>
              </a:rPr>
              <a:t>hilft</a:t>
            </a:r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.de/sport</a:t>
            </a:r>
            <a:endParaRPr lang="de-DE" sz="4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Bildschirmpräsentation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Customer</dc:creator>
  <cp:lastModifiedBy>Customer</cp:lastModifiedBy>
  <cp:revision>13</cp:revision>
  <dcterms:created xsi:type="dcterms:W3CDTF">2012-11-29T16:14:21Z</dcterms:created>
  <dcterms:modified xsi:type="dcterms:W3CDTF">2012-12-11T19:01:55Z</dcterms:modified>
</cp:coreProperties>
</file>