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7" r:id="rId5"/>
    <p:sldId id="259" r:id="rId6"/>
    <p:sldId id="262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FF"/>
    <a:srgbClr val="10C619"/>
    <a:srgbClr val="064A0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1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17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4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86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39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94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30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63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40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82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67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7210-D7F4-4048-AE48-272984314D38}" type="datetimeFigureOut">
              <a:rPr lang="de-DE" smtClean="0"/>
              <a:t>11.12.2012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7A8A6-9C5F-4F35-BF2B-76260B3D90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11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1774" y="1052736"/>
            <a:ext cx="205396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2051" name="Picture 3" descr="C:\Shop++\KITA\Helpi-Button_Aufkleber_Kita_gro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1755576"/>
            <a:ext cx="10480868" cy="96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7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4700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 rot="21020593">
            <a:off x="1268068" y="5414756"/>
            <a:ext cx="8646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solidFill>
                  <a:srgbClr val="006600"/>
                </a:solidFill>
                <a:latin typeface="Comic Sans MS" pitchFamily="66" charset="0"/>
              </a:rPr>
              <a:t>www.shoppen</a:t>
            </a:r>
            <a:r>
              <a:rPr lang="de-DE" sz="4800" b="1" dirty="0" smtClean="0">
                <a:solidFill>
                  <a:srgbClr val="92D050"/>
                </a:solidFill>
                <a:latin typeface="Comic Sans MS" pitchFamily="66" charset="0"/>
              </a:rPr>
              <a:t>hilft</a:t>
            </a:r>
            <a:r>
              <a:rPr lang="de-DE" sz="4800" b="1" dirty="0" smtClean="0">
                <a:solidFill>
                  <a:srgbClr val="006600"/>
                </a:solidFill>
                <a:latin typeface="Comic Sans MS" pitchFamily="66" charset="0"/>
              </a:rPr>
              <a:t>.de/kita</a:t>
            </a:r>
            <a:endParaRPr lang="de-DE" sz="48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6645" r="3686" b="4158"/>
          <a:stretch/>
        </p:blipFill>
        <p:spPr bwMode="auto">
          <a:xfrm rot="20944375">
            <a:off x="-291849" y="367934"/>
            <a:ext cx="9209932" cy="50245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4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10000">
              <a:srgbClr val="9CB86E"/>
            </a:gs>
            <a:gs pos="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Shop++\Helpi\Helpi-Comic-Sport_ShoppenHilft_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448">
            <a:off x="-500559" y="-363448"/>
            <a:ext cx="9633906" cy="6840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 rot="667899">
            <a:off x="5420208" y="4166451"/>
            <a:ext cx="132736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b="1">
                <a:solidFill>
                  <a:srgbClr val="006600"/>
                </a:solidFill>
                <a:latin typeface="Desyrel" pitchFamily="2" charset="0"/>
              </a:rPr>
              <a:t>m</a:t>
            </a:r>
            <a:r>
              <a:rPr lang="de-DE" sz="1600" b="1" smtClean="0">
                <a:solidFill>
                  <a:srgbClr val="006600"/>
                </a:solidFill>
                <a:latin typeface="Desyrel" pitchFamily="2" charset="0"/>
              </a:rPr>
              <a:t>eine </a:t>
            </a:r>
            <a:r>
              <a:rPr lang="de-DE" sz="2000" b="1" smtClean="0">
                <a:solidFill>
                  <a:srgbClr val="FF0000"/>
                </a:solidFill>
                <a:latin typeface="Desyrel" pitchFamily="2" charset="0"/>
              </a:rPr>
              <a:t>K</a:t>
            </a:r>
            <a:r>
              <a:rPr lang="de-DE" sz="2000" b="1" smtClean="0">
                <a:solidFill>
                  <a:srgbClr val="0070C0"/>
                </a:solidFill>
                <a:latin typeface="Desyrel" pitchFamily="2" charset="0"/>
              </a:rPr>
              <a:t>i</a:t>
            </a:r>
            <a:r>
              <a:rPr lang="de-DE" sz="2000" b="1" smtClean="0">
                <a:solidFill>
                  <a:srgbClr val="FF00FF"/>
                </a:solidFill>
                <a:latin typeface="Desyrel" pitchFamily="2" charset="0"/>
              </a:rPr>
              <a:t>t</a:t>
            </a:r>
            <a:r>
              <a:rPr lang="de-DE" sz="2000" b="1" smtClean="0">
                <a:solidFill>
                  <a:srgbClr val="006600"/>
                </a:solidFill>
                <a:latin typeface="Desyrel" pitchFamily="2" charset="0"/>
              </a:rPr>
              <a:t>a</a:t>
            </a:r>
            <a:endParaRPr lang="de-DE" sz="2000" b="1" dirty="0">
              <a:solidFill>
                <a:srgbClr val="006600"/>
              </a:solidFill>
              <a:latin typeface="Desyre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6701" r="10077" b="18769"/>
          <a:stretch/>
        </p:blipFill>
        <p:spPr bwMode="auto">
          <a:xfrm rot="21032809">
            <a:off x="-226925" y="-20192"/>
            <a:ext cx="9248937" cy="47508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 rot="21037438">
            <a:off x="711549" y="4950117"/>
            <a:ext cx="81964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smtClean="0">
                <a:solidFill>
                  <a:srgbClr val="006600"/>
                </a:solidFill>
                <a:latin typeface="Comic Sans MS" pitchFamily="66" charset="0"/>
              </a:rPr>
              <a:t>www.</a:t>
            </a:r>
            <a:r>
              <a:rPr lang="de-DE" sz="6000" b="1" dirty="0" smtClean="0">
                <a:solidFill>
                  <a:srgbClr val="FF0000"/>
                </a:solidFill>
                <a:latin typeface="Comic Sans MS" pitchFamily="66" charset="0"/>
              </a:rPr>
              <a:t>Gut</a:t>
            </a:r>
            <a:r>
              <a:rPr lang="de-DE" sz="6000" b="1" dirty="0" smtClean="0">
                <a:solidFill>
                  <a:srgbClr val="006600"/>
                </a:solidFill>
                <a:latin typeface="Comic Sans MS" pitchFamily="66" charset="0"/>
              </a:rPr>
              <a:t>Schein.gs/de</a:t>
            </a:r>
            <a:endParaRPr lang="de-DE" sz="60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Shop++\Helpi\Helpi_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4032448" cy="449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Shop++\Helpi\Sprechbla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2870">
            <a:off x="251519" y="188640"/>
            <a:ext cx="4903787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83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 rot="20486598">
            <a:off x="719071" y="483759"/>
            <a:ext cx="18002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Untertitel 3"/>
          <p:cNvSpPr txBox="1">
            <a:spLocks/>
          </p:cNvSpPr>
          <p:nvPr/>
        </p:nvSpPr>
        <p:spPr>
          <a:xfrm>
            <a:off x="-3186510" y="5805264"/>
            <a:ext cx="15589028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 smtClean="0">
                <a:solidFill>
                  <a:srgbClr val="006600"/>
                </a:solidFill>
                <a:latin typeface="Comic Sans MS" pitchFamily="66" charset="0"/>
              </a:rPr>
              <a:t>www.shoppen</a:t>
            </a:r>
            <a:r>
              <a:rPr lang="de-DE" sz="5400" b="1" dirty="0" smtClean="0">
                <a:solidFill>
                  <a:srgbClr val="92D050"/>
                </a:solidFill>
                <a:latin typeface="Comic Sans MS" pitchFamily="66" charset="0"/>
              </a:rPr>
              <a:t>hilft</a:t>
            </a:r>
            <a:r>
              <a:rPr lang="de-DE" sz="5400" b="1" dirty="0" smtClean="0">
                <a:solidFill>
                  <a:srgbClr val="006600"/>
                </a:solidFill>
                <a:latin typeface="Comic Sans MS" pitchFamily="66" charset="0"/>
              </a:rPr>
              <a:t>.de/kita</a:t>
            </a:r>
            <a:endParaRPr lang="de-DE" sz="5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7" name="Picture 3" descr="C:\Shop++\KITA\Helpi-Button_Aufkleber_Kita_gro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" y="-1483689"/>
            <a:ext cx="8640960" cy="79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Bildschirmpräsentation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MyCompany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Customer</dc:creator>
  <cp:lastModifiedBy>Customer</cp:lastModifiedBy>
  <cp:revision>20</cp:revision>
  <dcterms:created xsi:type="dcterms:W3CDTF">2012-11-29T16:14:21Z</dcterms:created>
  <dcterms:modified xsi:type="dcterms:W3CDTF">2012-12-11T19:13:06Z</dcterms:modified>
</cp:coreProperties>
</file>